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0" r:id="rId5"/>
    <p:sldId id="265" r:id="rId6"/>
    <p:sldId id="258" r:id="rId7"/>
    <p:sldId id="259" r:id="rId8"/>
    <p:sldId id="261" r:id="rId9"/>
    <p:sldId id="266" r:id="rId10"/>
    <p:sldId id="263" r:id="rId11"/>
    <p:sldId id="264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BF47F-287C-47E8-9A78-F2097872A26E}" v="3" dt="2020-01-21T18:59:01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en Cunningham" userId="9dc33f3c8589e644" providerId="LiveId" clId="{3C9BF47F-287C-47E8-9A78-F2097872A26E}"/>
    <pc:docChg chg="custSel modSld">
      <pc:chgData name="Kristen Cunningham" userId="9dc33f3c8589e644" providerId="LiveId" clId="{3C9BF47F-287C-47E8-9A78-F2097872A26E}" dt="2020-01-21T19:02:34.507" v="388" actId="1076"/>
      <pc:docMkLst>
        <pc:docMk/>
      </pc:docMkLst>
      <pc:sldChg chg="addSp modSp">
        <pc:chgData name="Kristen Cunningham" userId="9dc33f3c8589e644" providerId="LiveId" clId="{3C9BF47F-287C-47E8-9A78-F2097872A26E}" dt="2020-01-21T19:02:34.507" v="388" actId="1076"/>
        <pc:sldMkLst>
          <pc:docMk/>
          <pc:sldMk cId="1256157151" sldId="258"/>
        </pc:sldMkLst>
        <pc:spChg chg="mod">
          <ac:chgData name="Kristen Cunningham" userId="9dc33f3c8589e644" providerId="LiveId" clId="{3C9BF47F-287C-47E8-9A78-F2097872A26E}" dt="2020-01-21T19:01:28.890" v="385" actId="14100"/>
          <ac:spMkLst>
            <pc:docMk/>
            <pc:sldMk cId="1256157151" sldId="258"/>
            <ac:spMk id="3" creationId="{D76F4B7E-1372-4900-A389-861DF48F8F90}"/>
          </ac:spMkLst>
        </pc:spChg>
        <pc:spChg chg="add mod">
          <ac:chgData name="Kristen Cunningham" userId="9dc33f3c8589e644" providerId="LiveId" clId="{3C9BF47F-287C-47E8-9A78-F2097872A26E}" dt="2020-01-21T19:02:34.507" v="388" actId="1076"/>
          <ac:spMkLst>
            <pc:docMk/>
            <pc:sldMk cId="1256157151" sldId="258"/>
            <ac:spMk id="5" creationId="{49C16907-8F3D-4A49-869D-99A8F479223A}"/>
          </ac:spMkLst>
        </pc:spChg>
        <pc:picChg chg="add mod">
          <ac:chgData name="Kristen Cunningham" userId="9dc33f3c8589e644" providerId="LiveId" clId="{3C9BF47F-287C-47E8-9A78-F2097872A26E}" dt="2020-01-21T18:58:12.133" v="337" actId="1076"/>
          <ac:picMkLst>
            <pc:docMk/>
            <pc:sldMk cId="1256157151" sldId="258"/>
            <ac:picMk id="4" creationId="{6EF19544-4A55-478F-91E0-790131968E27}"/>
          </ac:picMkLst>
        </pc:picChg>
      </pc:sldChg>
      <pc:sldChg chg="modSp">
        <pc:chgData name="Kristen Cunningham" userId="9dc33f3c8589e644" providerId="LiveId" clId="{3C9BF47F-287C-47E8-9A78-F2097872A26E}" dt="2020-01-21T18:50:16.483" v="334" actId="20577"/>
        <pc:sldMkLst>
          <pc:docMk/>
          <pc:sldMk cId="2222380306" sldId="259"/>
        </pc:sldMkLst>
        <pc:spChg chg="mod">
          <ac:chgData name="Kristen Cunningham" userId="9dc33f3c8589e644" providerId="LiveId" clId="{3C9BF47F-287C-47E8-9A78-F2097872A26E}" dt="2020-01-21T18:50:16.483" v="334" actId="20577"/>
          <ac:spMkLst>
            <pc:docMk/>
            <pc:sldMk cId="2222380306" sldId="259"/>
            <ac:spMk id="3" creationId="{CEAC9167-A99C-4C22-9B8F-8DFA743201F0}"/>
          </ac:spMkLst>
        </pc:spChg>
      </pc:sldChg>
      <pc:sldChg chg="modSp">
        <pc:chgData name="Kristen Cunningham" userId="9dc33f3c8589e644" providerId="LiveId" clId="{3C9BF47F-287C-47E8-9A78-F2097872A26E}" dt="2020-01-21T18:45:26.371" v="183" actId="20577"/>
        <pc:sldMkLst>
          <pc:docMk/>
          <pc:sldMk cId="2994425270" sldId="260"/>
        </pc:sldMkLst>
        <pc:spChg chg="mod">
          <ac:chgData name="Kristen Cunningham" userId="9dc33f3c8589e644" providerId="LiveId" clId="{3C9BF47F-287C-47E8-9A78-F2097872A26E}" dt="2020-01-21T18:39:50.247" v="130" actId="20577"/>
          <ac:spMkLst>
            <pc:docMk/>
            <pc:sldMk cId="2994425270" sldId="260"/>
            <ac:spMk id="2" creationId="{A6F85BAC-83CE-41C4-8066-24EC5DD4F018}"/>
          </ac:spMkLst>
        </pc:spChg>
        <pc:spChg chg="mod">
          <ac:chgData name="Kristen Cunningham" userId="9dc33f3c8589e644" providerId="LiveId" clId="{3C9BF47F-287C-47E8-9A78-F2097872A26E}" dt="2020-01-21T18:45:26.371" v="183" actId="20577"/>
          <ac:spMkLst>
            <pc:docMk/>
            <pc:sldMk cId="2994425270" sldId="260"/>
            <ac:spMk id="3" creationId="{49286F5C-20A0-45A3-AF8C-ABB99CB0AADC}"/>
          </ac:spMkLst>
        </pc:spChg>
      </pc:sldChg>
      <pc:sldChg chg="modSp">
        <pc:chgData name="Kristen Cunningham" userId="9dc33f3c8589e644" providerId="LiveId" clId="{3C9BF47F-287C-47E8-9A78-F2097872A26E}" dt="2020-01-21T18:46:09.245" v="186" actId="1076"/>
        <pc:sldMkLst>
          <pc:docMk/>
          <pc:sldMk cId="677381730" sldId="265"/>
        </pc:sldMkLst>
        <pc:picChg chg="mod">
          <ac:chgData name="Kristen Cunningham" userId="9dc33f3c8589e644" providerId="LiveId" clId="{3C9BF47F-287C-47E8-9A78-F2097872A26E}" dt="2020-01-21T18:46:09.245" v="186" actId="1076"/>
          <ac:picMkLst>
            <pc:docMk/>
            <pc:sldMk cId="677381730" sldId="265"/>
            <ac:picMk id="4" creationId="{B6E5C4F0-F50B-490F-9750-199BE5E282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0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86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52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30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0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7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1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52C938-F29E-4831-810B-F02D30145D16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5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CDAF-81D2-404E-803B-3447FB02A0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Coding Enigma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EFA9E-4C23-4FCF-94EC-497399965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Kristen Cunningham and </a:t>
            </a:r>
            <a:r>
              <a:rPr lang="en-US" sz="2400" dirty="0" err="1"/>
              <a:t>scott</a:t>
            </a:r>
            <a:r>
              <a:rPr lang="en-US" sz="2400" dirty="0"/>
              <a:t> </a:t>
            </a:r>
            <a:r>
              <a:rPr lang="en-US" sz="2400" dirty="0" err="1"/>
              <a:t>maxa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79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DC55-E684-4A4A-BAFE-1B816683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BB6FD-2D65-4293-8436-B5FA4A34B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5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C13A-37CF-4FC2-BBA1-59C45962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0866"/>
            <a:ext cx="12192000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5300" dirty="0"/>
              <a:t>TRIVIA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987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different rotors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177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possible plugboard wires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75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the two codenames for M4?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Shark and Triton</a:t>
            </a:r>
          </a:p>
        </p:txBody>
      </p:sp>
    </p:spTree>
    <p:extLst>
      <p:ext uri="{BB962C8B-B14F-4D97-AF65-F5344CB8AC3E}">
        <p14:creationId xmlns:p14="http://schemas.microsoft.com/office/powerpoint/2010/main" val="379171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Which step of the process contained the vital flaw?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Middle Stage - Reflector</a:t>
            </a:r>
          </a:p>
        </p:txBody>
      </p:sp>
    </p:spTree>
    <p:extLst>
      <p:ext uri="{BB962C8B-B14F-4D97-AF65-F5344CB8AC3E}">
        <p14:creationId xmlns:p14="http://schemas.microsoft.com/office/powerpoint/2010/main" val="13777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is Nate’s favorite </a:t>
            </a:r>
            <a:r>
              <a:rPr lang="en-US" sz="4400" dirty="0" err="1"/>
              <a:t>youtube</a:t>
            </a:r>
            <a:r>
              <a:rPr lang="en-US" sz="4400" dirty="0"/>
              <a:t> channel?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114C1-F933-4FF6-9C57-529C562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84" y="559930"/>
            <a:ext cx="3413082" cy="5688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1401F-A760-49A9-A5FA-B50E9D62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4675464"/>
            <a:ext cx="33909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80C37-AF86-4E56-A9F3-815064C2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4735795"/>
            <a:ext cx="3390900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06617-C525-44E8-BE9C-C69118BA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1925901"/>
            <a:ext cx="339090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B1971A-6074-4AD6-AD3B-12365638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1842072"/>
            <a:ext cx="33909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6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three of the German key phrases exploited by the codebreakers?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Heil Hitler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Swearwords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Girlfriends Names – </a:t>
            </a:r>
            <a:r>
              <a:rPr lang="en-US" sz="3600" dirty="0" err="1"/>
              <a:t>Cilli</a:t>
            </a:r>
            <a:endParaRPr lang="en-US" sz="3600" dirty="0"/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The Weather Report</a:t>
            </a:r>
          </a:p>
        </p:txBody>
      </p:sp>
    </p:spTree>
    <p:extLst>
      <p:ext uri="{BB962C8B-B14F-4D97-AF65-F5344CB8AC3E}">
        <p14:creationId xmlns:p14="http://schemas.microsoft.com/office/powerpoint/2010/main" val="21901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was the vital flaw in the design of the enigma machine?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Letter can’t be itself</a:t>
            </a:r>
          </a:p>
        </p:txBody>
      </p:sp>
    </p:spTree>
    <p:extLst>
      <p:ext uri="{BB962C8B-B14F-4D97-AF65-F5344CB8AC3E}">
        <p14:creationId xmlns:p14="http://schemas.microsoft.com/office/powerpoint/2010/main" val="40431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1DDE-BFF4-4993-8FD2-2CC451F5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00866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4702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CEF3-5FD9-466F-854D-FA0FDD8B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1D38-D54D-449B-8161-761D9B65D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Enigma patented in 1918</a:t>
            </a:r>
          </a:p>
          <a:p>
            <a:pPr lvl="1"/>
            <a:r>
              <a:rPr lang="en-US" dirty="0"/>
              <a:t>Patented by Arthur </a:t>
            </a:r>
            <a:r>
              <a:rPr lang="en-US" dirty="0" err="1"/>
              <a:t>Scherbius</a:t>
            </a:r>
            <a:endParaRPr lang="en-US" dirty="0"/>
          </a:p>
          <a:p>
            <a:pPr lvl="1"/>
            <a:r>
              <a:rPr lang="en-US" dirty="0"/>
              <a:t>First sold commercially to German banks and businesses</a:t>
            </a:r>
          </a:p>
          <a:p>
            <a:pPr lvl="0"/>
            <a:r>
              <a:rPr lang="en-US" dirty="0"/>
              <a:t>Extended machine used for WWII</a:t>
            </a:r>
          </a:p>
          <a:p>
            <a:pPr lvl="1"/>
            <a:r>
              <a:rPr lang="en-US" dirty="0"/>
              <a:t>Added the plugboard</a:t>
            </a:r>
          </a:p>
          <a:p>
            <a:pPr lvl="0"/>
            <a:r>
              <a:rPr lang="en-US" dirty="0"/>
              <a:t>Key sheets</a:t>
            </a:r>
          </a:p>
          <a:p>
            <a:pPr lvl="1"/>
            <a:r>
              <a:rPr lang="en-US" dirty="0"/>
              <a:t>Issued month by month</a:t>
            </a:r>
          </a:p>
          <a:p>
            <a:pPr lvl="1"/>
            <a:r>
              <a:rPr lang="en-US" dirty="0"/>
              <a:t>Indicated enigma set up instructions for each day that month</a:t>
            </a:r>
          </a:p>
          <a:p>
            <a:pPr lvl="1"/>
            <a:r>
              <a:rPr lang="en-US" dirty="0"/>
              <a:t>Closely guarded and printed in soluble ink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42C1D-B22D-4729-9E8E-851A857A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51" y="775797"/>
            <a:ext cx="3440840" cy="41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9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C988-8E3C-436B-827F-D263BE1A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35C5B-E709-4538-A88C-40FB7CB21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Polish had various techniques for cracking enigma before WWII</a:t>
            </a:r>
          </a:p>
          <a:p>
            <a:pPr lvl="0"/>
            <a:r>
              <a:rPr lang="en-US" dirty="0"/>
              <a:t>Keyword clues in ciphertexts</a:t>
            </a:r>
          </a:p>
          <a:p>
            <a:pPr lvl="1"/>
            <a:r>
              <a:rPr lang="en-US" dirty="0"/>
              <a:t>Weather Report and Heil Hitler</a:t>
            </a:r>
          </a:p>
          <a:p>
            <a:pPr lvl="1"/>
            <a:r>
              <a:rPr lang="en-US" dirty="0"/>
              <a:t>German Girlfriends – “</a:t>
            </a:r>
            <a:r>
              <a:rPr lang="en-US" dirty="0" err="1"/>
              <a:t>Cilli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Swearwords</a:t>
            </a:r>
          </a:p>
          <a:p>
            <a:pPr lvl="0"/>
            <a:r>
              <a:rPr lang="en-US" dirty="0"/>
              <a:t>Alan Turing and the Bombe</a:t>
            </a:r>
          </a:p>
          <a:p>
            <a:pPr lvl="1"/>
            <a:r>
              <a:rPr lang="en-US" dirty="0"/>
              <a:t>Bombe reduced the number of possible combinations</a:t>
            </a:r>
          </a:p>
          <a:p>
            <a:pPr lvl="0"/>
            <a:r>
              <a:rPr lang="en-US" dirty="0"/>
              <a:t>Once broken, couldn’t use some of the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D493-251B-434B-8148-0002F0C2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74" y="2852024"/>
            <a:ext cx="5149418" cy="32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0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5BAC-83CE-41C4-8066-24EC5DD4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6F5C-20A0-45A3-AF8C-ABB99CB0A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Navy general suspected code was broken</a:t>
            </a:r>
          </a:p>
          <a:p>
            <a:r>
              <a:rPr lang="en-US" dirty="0"/>
              <a:t>Navy created M4 enigma machine</a:t>
            </a:r>
          </a:p>
          <a:p>
            <a:pPr lvl="1"/>
            <a:r>
              <a:rPr lang="en-US" dirty="0"/>
              <a:t>February 1</a:t>
            </a:r>
            <a:r>
              <a:rPr lang="en-US" baseline="30000" dirty="0"/>
              <a:t>st</a:t>
            </a:r>
            <a:r>
              <a:rPr lang="en-US" dirty="0"/>
              <a:t> 1942 </a:t>
            </a:r>
          </a:p>
          <a:p>
            <a:r>
              <a:rPr lang="en-US" dirty="0"/>
              <a:t>M4 codenamed Shark, Triton</a:t>
            </a:r>
          </a:p>
          <a:p>
            <a:pPr lvl="0"/>
            <a:r>
              <a:rPr lang="en-US" dirty="0"/>
              <a:t>Allowed machine to have 4 rotors instead of three</a:t>
            </a:r>
          </a:p>
          <a:p>
            <a:pPr lvl="1"/>
            <a:r>
              <a:rPr lang="en-US" dirty="0"/>
              <a:t>Thin 4</a:t>
            </a:r>
            <a:r>
              <a:rPr lang="en-US" baseline="30000" dirty="0"/>
              <a:t>th</a:t>
            </a:r>
            <a:r>
              <a:rPr lang="en-US" dirty="0"/>
              <a:t> rotor and thin reflector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01822-EAF9-4782-82F4-7AD5F4CA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26" y="306742"/>
            <a:ext cx="3588801" cy="62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2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297A-5068-4820-9703-FA60D9B3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5C4F0-F50B-490F-9750-199BE5E2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48966"/>
            <a:ext cx="5018694" cy="6160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738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A0BA-9A62-486D-B6D1-C54D2DA9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- Rotors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4B7E-1372-4900-A389-861DF48F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2470573"/>
          </a:xfrm>
        </p:spPr>
        <p:txBody>
          <a:bodyPr/>
          <a:lstStyle/>
          <a:p>
            <a:pPr lvl="0"/>
            <a:r>
              <a:rPr lang="en-US" dirty="0"/>
              <a:t>Each rotor had different wirings</a:t>
            </a:r>
          </a:p>
          <a:p>
            <a:pPr lvl="0"/>
            <a:r>
              <a:rPr lang="en-US" dirty="0"/>
              <a:t>Rotations</a:t>
            </a:r>
          </a:p>
          <a:p>
            <a:pPr lvl="1"/>
            <a:r>
              <a:rPr lang="en-US" dirty="0"/>
              <a:t>Fast rotor – each keyboard click</a:t>
            </a:r>
          </a:p>
          <a:p>
            <a:pPr lvl="1"/>
            <a:r>
              <a:rPr lang="en-US" dirty="0"/>
              <a:t>Medium rotor – every 26 clicks</a:t>
            </a:r>
          </a:p>
          <a:p>
            <a:pPr lvl="1"/>
            <a:r>
              <a:rPr lang="en-US" dirty="0"/>
              <a:t>Slow rotor – every 676 clicks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19544-4A55-478F-91E0-79013196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5044088"/>
            <a:ext cx="11978640" cy="1318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C16907-8F3D-4A49-869D-99A8F479223A}"/>
              </a:ext>
            </a:extLst>
          </p:cNvPr>
          <p:cNvSpPr txBox="1"/>
          <p:nvPr/>
        </p:nvSpPr>
        <p:spPr>
          <a:xfrm>
            <a:off x="6441440" y="2275749"/>
            <a:ext cx="498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 Possible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Knock-out Effect</a:t>
            </a:r>
          </a:p>
        </p:txBody>
      </p:sp>
    </p:spTree>
    <p:extLst>
      <p:ext uri="{BB962C8B-B14F-4D97-AF65-F5344CB8AC3E}">
        <p14:creationId xmlns:p14="http://schemas.microsoft.com/office/powerpoint/2010/main" val="125615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028B-9CB9-415D-8DD7-0B14B35F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– Reflector and Plugboard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9167-A99C-4C22-9B8F-8DFA7432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Plugboard	</a:t>
            </a:r>
          </a:p>
          <a:p>
            <a:pPr lvl="1"/>
            <a:r>
              <a:rPr lang="en-US" dirty="0"/>
              <a:t>Additional 10 wirings</a:t>
            </a:r>
          </a:p>
          <a:p>
            <a:pPr lvl="1"/>
            <a:r>
              <a:rPr lang="en-US" dirty="0"/>
              <a:t>First and last step of the encryption</a:t>
            </a:r>
          </a:p>
          <a:p>
            <a:pPr lvl="0"/>
            <a:r>
              <a:rPr lang="en-US" dirty="0"/>
              <a:t>Reflectors </a:t>
            </a:r>
          </a:p>
          <a:p>
            <a:pPr lvl="1"/>
            <a:r>
              <a:rPr lang="en-US" dirty="0"/>
              <a:t>Middle stage of process</a:t>
            </a:r>
          </a:p>
          <a:p>
            <a:pPr lvl="1"/>
            <a:r>
              <a:rPr lang="en-US" dirty="0"/>
              <a:t>Multiple different reflector options</a:t>
            </a:r>
          </a:p>
          <a:p>
            <a:pPr lvl="1"/>
            <a:r>
              <a:rPr lang="en-US" dirty="0"/>
              <a:t>Vital flaw: Made cipher unable to be same letter as plaintext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8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58D-BC4A-4AB9-A9D6-285B12B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 choosing rotors!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C7366-6824-45A7-A937-866193D7B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5022908"/>
            <a:ext cx="10752210" cy="208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DFA51-66EF-4CBD-B095-4D72D395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89" y="2065867"/>
            <a:ext cx="2993498" cy="207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33167-077B-4CB7-93CB-06B872DB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886" y="2633058"/>
            <a:ext cx="7084125" cy="9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C2DC-02FC-4E5C-A8A5-C6F22F2C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Reflector and Plugboard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34C6-C572-4D25-926E-F9974DFE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65956"/>
            <a:ext cx="7021109" cy="186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73482-5B17-400A-83D0-B8544800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96" y="4233671"/>
            <a:ext cx="4446530" cy="18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0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270</TotalTime>
  <Words>290</Words>
  <Application>Microsoft Office PowerPoint</Application>
  <PresentationFormat>Widescreen</PresentationFormat>
  <Paragraphs>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Coding Enigma</vt:lpstr>
      <vt:lpstr>History</vt:lpstr>
      <vt:lpstr>Breaking Enigma</vt:lpstr>
      <vt:lpstr>Navy Enigma</vt:lpstr>
      <vt:lpstr>layout</vt:lpstr>
      <vt:lpstr>Inner Workings - Rotors</vt:lpstr>
      <vt:lpstr>Inner Workings – Reflector and Plugboard</vt:lpstr>
      <vt:lpstr>Implementation –  choosing rotors! </vt:lpstr>
      <vt:lpstr>Implementation – Reflector and Plugboard</vt:lpstr>
      <vt:lpstr>Demo</vt:lpstr>
      <vt:lpstr>TRIVIA</vt:lpstr>
      <vt:lpstr>Q1</vt:lpstr>
      <vt:lpstr>Q2</vt:lpstr>
      <vt:lpstr>Q3</vt:lpstr>
      <vt:lpstr>Q4</vt:lpstr>
      <vt:lpstr>Q5</vt:lpstr>
      <vt:lpstr>Q6</vt:lpstr>
      <vt:lpstr>Q7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Enigma</dc:title>
  <dc:creator>Kristen Cunningham</dc:creator>
  <cp:lastModifiedBy>Kristen N Cunningham</cp:lastModifiedBy>
  <cp:revision>12</cp:revision>
  <dcterms:created xsi:type="dcterms:W3CDTF">2020-01-21T17:43:43Z</dcterms:created>
  <dcterms:modified xsi:type="dcterms:W3CDTF">2020-01-22T02:18:54Z</dcterms:modified>
</cp:coreProperties>
</file>